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60BD-13E1-416A-99AC-70A562D86EC9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61DB-B652-415F-A106-78A2E48079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265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60BD-13E1-416A-99AC-70A562D86EC9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61DB-B652-415F-A106-78A2E48079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254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60BD-13E1-416A-99AC-70A562D86EC9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61DB-B652-415F-A106-78A2E480796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130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60BD-13E1-416A-99AC-70A562D86EC9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61DB-B652-415F-A106-78A2E48079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2664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60BD-13E1-416A-99AC-70A562D86EC9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61DB-B652-415F-A106-78A2E480796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0584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60BD-13E1-416A-99AC-70A562D86EC9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61DB-B652-415F-A106-78A2E48079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985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60BD-13E1-416A-99AC-70A562D86EC9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61DB-B652-415F-A106-78A2E48079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7785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60BD-13E1-416A-99AC-70A562D86EC9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61DB-B652-415F-A106-78A2E48079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807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60BD-13E1-416A-99AC-70A562D86EC9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61DB-B652-415F-A106-78A2E48079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391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60BD-13E1-416A-99AC-70A562D86EC9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61DB-B652-415F-A106-78A2E48079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349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60BD-13E1-416A-99AC-70A562D86EC9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61DB-B652-415F-A106-78A2E48079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18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60BD-13E1-416A-99AC-70A562D86EC9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61DB-B652-415F-A106-78A2E48079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922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60BD-13E1-416A-99AC-70A562D86EC9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61DB-B652-415F-A106-78A2E48079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821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60BD-13E1-416A-99AC-70A562D86EC9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61DB-B652-415F-A106-78A2E48079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625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60BD-13E1-416A-99AC-70A562D86EC9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61DB-B652-415F-A106-78A2E48079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134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60BD-13E1-416A-99AC-70A562D86EC9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61DB-B652-415F-A106-78A2E48079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32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F60BD-13E1-416A-99AC-70A562D86EC9}" type="datetimeFigureOut">
              <a:rPr lang="pl-PL" smtClean="0"/>
              <a:pPr/>
              <a:t>25.04.2019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7DB61DB-B652-415F-A106-78A2E48079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40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etsystems.org.p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Legalizacja paszportu dla psów, kotów i fretek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pl-PL" dirty="0" smtClean="0"/>
          </a:p>
          <a:p>
            <a:endParaRPr lang="pl-PL" dirty="0"/>
          </a:p>
          <a:p>
            <a:pPr algn="r"/>
            <a:r>
              <a:rPr lang="pl-PL" dirty="0" smtClean="0"/>
              <a:t>Opolska Izba Lekarsko-Weterynaryjna</a:t>
            </a:r>
          </a:p>
          <a:p>
            <a:pPr algn="r"/>
            <a:r>
              <a:rPr lang="pl-PL" dirty="0" smtClean="0"/>
              <a:t>Opracował MW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980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Klikasz na</a:t>
            </a:r>
            <a:r>
              <a:rPr lang="pl-PL" b="1" dirty="0"/>
              <a:t> </a:t>
            </a:r>
            <a:r>
              <a:rPr lang="pl-PL" b="1" i="1" dirty="0"/>
              <a:t>Aktualizacja danych</a:t>
            </a:r>
            <a:r>
              <a:rPr lang="pl-PL" i="1" dirty="0"/>
              <a:t>,</a:t>
            </a:r>
            <a:r>
              <a:rPr lang="pl-PL" dirty="0"/>
              <a:t> wybierasz Dział XI Legalizacja i klikasz na </a:t>
            </a:r>
            <a:r>
              <a:rPr lang="pl-PL" b="1" i="1" dirty="0"/>
              <a:t>Dodaj wpis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6351" y="3072765"/>
            <a:ext cx="5760720" cy="32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8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Jeżeli pies nie ma wpisanego ważnego szczepienia przeciw wściekliźnie nie możesz dokończyć legalizacji i otrzymujesz komunikat:</a:t>
            </a:r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2440" y="2937828"/>
            <a:ext cx="5760720" cy="32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Jeżeli pies jest zaszczepiony przeciw wściekliźnie, </a:t>
            </a:r>
            <a:r>
              <a:rPr lang="pl-PL" dirty="0" smtClean="0"/>
              <a:t>możesz </a:t>
            </a:r>
            <a:r>
              <a:rPr lang="pl-PL" dirty="0"/>
              <a:t>bez trudu ukończyć </a:t>
            </a:r>
            <a:r>
              <a:rPr lang="pl-PL" dirty="0" smtClean="0"/>
              <a:t>legalizację,</a:t>
            </a:r>
          </a:p>
          <a:p>
            <a:pPr marL="0" indent="0">
              <a:buNone/>
            </a:pPr>
            <a:r>
              <a:rPr lang="pl-PL" dirty="0" smtClean="0"/>
              <a:t>                                              i sprawiedliwie odpocząć.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643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algn="ctr"/>
            <a:r>
              <a:rPr lang="pl-PL" dirty="0" smtClean="0"/>
              <a:t>Dziękuję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59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Oby uzyskać dostęp do </a:t>
            </a:r>
            <a:r>
              <a:rPr lang="pl-PL" dirty="0" err="1"/>
              <a:t>Wetsystems</a:t>
            </a:r>
            <a:r>
              <a:rPr lang="pl-PL" dirty="0"/>
              <a:t> </a:t>
            </a:r>
            <a:r>
              <a:rPr lang="pl-PL" dirty="0" smtClean="0"/>
              <a:t>musisz:</a:t>
            </a:r>
            <a:endParaRPr lang="pl-PL" dirty="0"/>
          </a:p>
          <a:p>
            <a:r>
              <a:rPr lang="pl-PL" dirty="0"/>
              <a:t>Przekazać do Biura Opolskiej Izby </a:t>
            </a:r>
            <a:r>
              <a:rPr lang="pl-PL" dirty="0" smtClean="0"/>
              <a:t>Lekarsko-Weterynaryjnej </a:t>
            </a:r>
            <a:r>
              <a:rPr lang="pl-PL" dirty="0"/>
              <a:t>wniosek o wpisanie pracownika inspektoratu – lekarza weterynarii do rejestru upoważnionych do legalizacji paszportu.</a:t>
            </a:r>
          </a:p>
          <a:p>
            <a:pPr marL="0" indent="0">
              <a:buNone/>
            </a:pPr>
            <a:r>
              <a:rPr lang="pl-PL" dirty="0" smtClean="0"/>
              <a:t>Oraz Przesłać</a:t>
            </a:r>
            <a:r>
              <a:rPr lang="pl-PL" dirty="0"/>
              <a:t>:</a:t>
            </a:r>
          </a:p>
          <a:p>
            <a:pPr lvl="0"/>
            <a:r>
              <a:rPr lang="pl-PL" dirty="0"/>
              <a:t>imię i nazwisko;</a:t>
            </a:r>
          </a:p>
          <a:p>
            <a:pPr lvl="0"/>
            <a:r>
              <a:rPr lang="pl-PL" dirty="0"/>
              <a:t>adres e-mail;</a:t>
            </a:r>
          </a:p>
          <a:p>
            <a:r>
              <a:rPr lang="pl-PL" dirty="0"/>
              <a:t>nr prawa wykonywania zawodu.</a:t>
            </a:r>
          </a:p>
        </p:txBody>
      </p:sp>
    </p:spTree>
    <p:extLst>
      <p:ext uri="{BB962C8B-B14F-4D97-AF65-F5344CB8AC3E}">
        <p14:creationId xmlns:p14="http://schemas.microsoft.com/office/powerpoint/2010/main" val="32649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 potwierdzaniu przez Biuro Izby </a:t>
            </a:r>
            <a:r>
              <a:rPr lang="pl-PL" dirty="0" smtClean="0"/>
              <a:t>możesz </a:t>
            </a:r>
            <a:r>
              <a:rPr lang="pl-PL" dirty="0"/>
              <a:t>użytkować </a:t>
            </a:r>
            <a:r>
              <a:rPr lang="pl-PL" dirty="0" err="1"/>
              <a:t>Wetsystems</a:t>
            </a:r>
            <a:r>
              <a:rPr lang="pl-PL" dirty="0"/>
              <a:t>.</a:t>
            </a:r>
          </a:p>
          <a:p>
            <a:r>
              <a:rPr lang="pl-PL" dirty="0"/>
              <a:t>Wejść na stronę: </a:t>
            </a:r>
            <a:r>
              <a:rPr lang="pl-PL" u="sng" dirty="0">
                <a:hlinkClick r:id="rId2"/>
              </a:rPr>
              <a:t>https://wetsystems.org.pl/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52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Wpisujesz numer Prawa Wykonywania </a:t>
            </a:r>
            <a:r>
              <a:rPr lang="pl-PL" dirty="0" smtClean="0"/>
              <a:t>Zawodu (PWZ) </a:t>
            </a:r>
            <a:r>
              <a:rPr lang="pl-PL" dirty="0" smtClean="0"/>
              <a:t>w pole </a:t>
            </a:r>
            <a:r>
              <a:rPr lang="pl-PL" dirty="0" smtClean="0"/>
              <a:t>Login- wpisujesz </a:t>
            </a:r>
            <a:r>
              <a:rPr lang="pl-PL" dirty="0" smtClean="0"/>
              <a:t>LW </a:t>
            </a:r>
            <a:r>
              <a:rPr lang="pl-PL" dirty="0" smtClean="0"/>
              <a:t>oraz </a:t>
            </a:r>
            <a:r>
              <a:rPr lang="pl-PL" dirty="0" smtClean="0"/>
              <a:t>numer PWZ, czyli litery LW i pięć cyfr (jeżeli masz 4 cyfry to z </a:t>
            </a:r>
            <a:r>
              <a:rPr lang="pl-PL" dirty="0" smtClean="0"/>
              <a:t>przodu </a:t>
            </a:r>
            <a:r>
              <a:rPr lang="pl-PL" dirty="0" smtClean="0"/>
              <a:t>dodajesz 0)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0013" y="3413393"/>
            <a:ext cx="576121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Przy pierwszym logowaniu  wejdź przez opcję: </a:t>
            </a:r>
            <a:r>
              <a:rPr lang="pl-PL" b="1" i="1" dirty="0"/>
              <a:t>Przypomnij hasło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5684" y="3072765"/>
            <a:ext cx="5760720" cy="32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Teraz </a:t>
            </a:r>
            <a:r>
              <a:rPr lang="pl-PL" dirty="0" smtClean="0"/>
              <a:t>na Twojej poczcie </a:t>
            </a:r>
            <a:r>
              <a:rPr lang="pl-PL" dirty="0" smtClean="0"/>
              <a:t>(adres e-mail podałeś we wniosku do OIL-W) otrzymałeś </a:t>
            </a:r>
            <a:r>
              <a:rPr lang="pl-PL" dirty="0"/>
              <a:t>maila z linkiem, który trzeba aktywować, czyli kliknąć</a:t>
            </a:r>
            <a:r>
              <a:rPr lang="pl-PL" dirty="0" smtClean="0"/>
              <a:t>: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6618" y="2937828"/>
            <a:ext cx="5760720" cy="32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 wpisaniu nowego hasła, system wraca Ciebie na stronę logowania</a:t>
            </a:r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2752" y="2937828"/>
            <a:ext cx="5760720" cy="32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Wchodzisz </a:t>
            </a:r>
            <a:r>
              <a:rPr lang="pl-PL" dirty="0"/>
              <a:t>na </a:t>
            </a:r>
            <a:r>
              <a:rPr lang="pl-PL" b="1" dirty="0"/>
              <a:t>Ewidencję paszportów </a:t>
            </a:r>
            <a:r>
              <a:rPr lang="pl-PL" dirty="0"/>
              <a:t>następnie </a:t>
            </a:r>
            <a:r>
              <a:rPr lang="pl-PL" dirty="0" smtClean="0"/>
              <a:t>wpisujesz </a:t>
            </a:r>
            <a:r>
              <a:rPr lang="pl-PL" b="1" dirty="0"/>
              <a:t>Numer </a:t>
            </a:r>
            <a:r>
              <a:rPr lang="pl-PL" b="1" dirty="0" err="1"/>
              <a:t>mikroczipu</a:t>
            </a:r>
            <a:r>
              <a:rPr lang="pl-PL" dirty="0"/>
              <a:t> i </a:t>
            </a:r>
            <a:r>
              <a:rPr lang="pl-PL" b="1" dirty="0"/>
              <a:t>Numer </a:t>
            </a:r>
            <a:r>
              <a:rPr lang="pl-PL" b="1" dirty="0" smtClean="0"/>
              <a:t>paszportu </a:t>
            </a:r>
            <a:r>
              <a:rPr lang="pl-PL" dirty="0" smtClean="0"/>
              <a:t>(można inne 2 warianty)</a:t>
            </a:r>
            <a:endParaRPr lang="pl-PL" dirty="0"/>
          </a:p>
          <a:p>
            <a:r>
              <a:rPr lang="pl-PL" dirty="0"/>
              <a:t>potem </a:t>
            </a:r>
            <a:r>
              <a:rPr lang="pl-PL" dirty="0" smtClean="0"/>
              <a:t>klikasz na</a:t>
            </a:r>
            <a:r>
              <a:rPr lang="pl-PL" b="1" dirty="0" smtClean="0"/>
              <a:t> Szukaj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5329" y="3209254"/>
            <a:ext cx="5760720" cy="32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Otrzymujesz zarejestrowany paszport</a:t>
            </a:r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1196" y="2644810"/>
            <a:ext cx="5760720" cy="32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12737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</TotalTime>
  <Words>228</Words>
  <Application>Microsoft Office PowerPoint</Application>
  <PresentationFormat>Panoramiczny</PresentationFormat>
  <Paragraphs>29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Faseta</vt:lpstr>
      <vt:lpstr>Legalizacja paszportu dla psów, kotów i fretek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Legalizacja paszportu dla psów, kotów i fretek</dc:title>
  <dc:creator>mar wis</dc:creator>
  <cp:lastModifiedBy>Marek</cp:lastModifiedBy>
  <cp:revision>5</cp:revision>
  <dcterms:created xsi:type="dcterms:W3CDTF">2018-12-18T00:28:26Z</dcterms:created>
  <dcterms:modified xsi:type="dcterms:W3CDTF">2019-04-25T09:16:37Z</dcterms:modified>
</cp:coreProperties>
</file>